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4" r:id="rId3"/>
    <p:sldId id="264" r:id="rId4"/>
    <p:sldId id="273" r:id="rId5"/>
    <p:sldId id="265" r:id="rId6"/>
    <p:sldId id="266" r:id="rId7"/>
    <p:sldId id="267" r:id="rId8"/>
    <p:sldId id="268" r:id="rId9"/>
    <p:sldId id="269" r:id="rId10"/>
    <p:sldId id="270" r:id="rId11"/>
    <p:sldId id="275" r:id="rId12"/>
    <p:sldId id="272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9813"/>
    <a:srgbClr val="FEF3E7"/>
    <a:srgbClr val="FAB910"/>
    <a:srgbClr val="6C7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14"/>
  </p:normalViewPr>
  <p:slideViewPr>
    <p:cSldViewPr snapToGrid="0" snapToObjects="1">
      <p:cViewPr varScale="1">
        <p:scale>
          <a:sx n="84" d="100"/>
          <a:sy n="84" d="100"/>
        </p:scale>
        <p:origin x="55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281163A-9AAD-CD45-B4AF-FDFE4F21A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090732-A618-5A4E-A537-64A4B51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408" y="1324244"/>
            <a:ext cx="5962402" cy="2387600"/>
          </a:xfrm>
        </p:spPr>
        <p:txBody>
          <a:bodyPr anchor="b"/>
          <a:lstStyle>
            <a:lvl1pPr algn="l">
              <a:defRPr sz="600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9B81846-9D9A-1D48-92A5-021FC167E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408" y="3803919"/>
            <a:ext cx="596240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DB87F3-D628-A44F-8A71-6B5B8A4D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191E38-62B0-8045-9769-C5AE194E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62D7D1-E196-7F41-90C4-8E5B6201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036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09C6D8-FAE2-CB48-B6AF-5991450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C2E4046-1F2A-4549-875D-8B6B8B32A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7EC362-F507-E74D-A2C6-C5E7696D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67D965-AD9F-644D-9131-2745EC3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5CBF72-9E7A-C148-95AB-B935E67E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308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546FE51-5627-FC4A-A9A8-42553B4EA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EB8741F-A682-2943-9C3F-0EF5CE5EC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86AE9C-D32B-0741-85DC-E155CB25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D3E463-3A1C-6143-A147-7218C72C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8D7D94-A99D-EB42-9BD5-192CF601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3340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C57925-613C-8F4C-898F-6D8E28B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9E8AEF-A169-0A42-A7FC-B7BFA28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D3F5BF-3B8F-A441-9A1E-787664CE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290D71-0132-B74F-AD43-4E63924C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644F60-AD23-9B4A-85BC-49CF6F6F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220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BCD35F-2DE7-044D-9304-4D0E27C6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B14C52-09E4-0142-8C93-9205AFB9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760AB2-67FE-C342-BEE5-51174E49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7DFC55-2E13-584D-9D9C-483FA116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A4BBE1-4D03-1848-9FAF-D2A30348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64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B897D9-C720-FB4C-99A6-E445499F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DFFF7A-6894-C343-8B2B-8CFB6B396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11E1F2-BB81-C84C-8A0E-597E1D6B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CFDE69-843F-2F45-A01D-7A6455D9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81EC541-CB0F-1447-A506-BD02C21E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42364D8-2F86-5249-AC00-826CF62D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7777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D39618-D58A-3E49-8DBF-D185F90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A3A620-4AFC-9442-A00C-5510DF8CA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734134F-3AB2-EB41-8F58-E4D3BED98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BA31031-5110-B148-9012-2884EAD35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811604A-9105-DF44-B650-A1CDCA6DC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9653A2E-AE44-7C4F-AD8A-5F36F9C0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80CA3C9-D689-5B43-8F60-5DE3EB3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E1D2C46-9E97-CA48-B838-A1DDA315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908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115520-22D4-3640-9D6F-597D86B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90402F3-0F1B-F04F-8083-FE485CB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FBE8DC6-F039-8F4F-B92C-661E778D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CA092C0-3DBB-0C4D-B089-D6C4E4BC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623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39A5E4A-1220-D446-BFF2-E1B1A29E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B970E6-167F-3A4C-9E6F-0D0471B4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A790E22-C2AC-9449-9D85-E56E7D2F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659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090BD6-680C-F145-A915-786F6084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718EA1-3EA0-D141-8A9E-4B0E2D1C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5F6717-0AE9-A949-B7AD-CBBECBA1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CC583AA-572B-E44C-BA53-CC26402E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C6B4A8-79E2-0A42-BF1C-E322E051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C163C5-04D9-D149-B649-5C57AA53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335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19A20-09BC-224C-966B-185E6E82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DE4764-B322-6D45-9B1F-7B7BC65DD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7ABEFD-5A6F-8643-923F-DEFDD3EE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1069A7-6823-6749-A5A0-441D1133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65EFE2E-5D71-494E-B417-95968039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F9D1E64-6BCA-7947-AE30-65C339C3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361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3945941-387D-394B-AB4A-8F41333371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78F7AC8-1812-A049-A6C6-68DF8116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5E004-3B16-8247-A495-FDDBB554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2B16F0A-2448-D74F-A923-12E842E64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0EA87-86B7-834A-A87D-CEE75A2A3BFC}" type="datetimeFigureOut">
              <a:rPr lang="x-none" smtClean="0"/>
              <a:t>06.06.2023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1F9B30-A15F-DA40-8258-123C4CBC7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901F1E-3986-CD43-A0EB-5C56A273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AC70D-ECCF-4241-A93A-8AFA3630B14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882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79" y="686017"/>
            <a:ext cx="5091243" cy="53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МОЖНО УЛУЧШИТЬ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29549"/>
            <a:ext cx="10515600" cy="2398903"/>
          </a:xfrm>
        </p:spPr>
        <p:txBody>
          <a:bodyPr/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ДОБАВИТЬ ВОЗМОЖНОСТЬ ПРОСМОТРА СОСТАВА БЛЮДА</a:t>
            </a:r>
          </a:p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МЕНЮ НА ДЕНЬ</a:t>
            </a:r>
          </a:p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КОМПЛЕКСНЫХ ОБЕДОВ</a:t>
            </a:r>
          </a:p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ДОБАВЛЕНИЕ АССОРТИМЕНТА БУФЕТОВ</a:t>
            </a:r>
          </a:p>
        </p:txBody>
      </p:sp>
    </p:spTree>
    <p:extLst>
      <p:ext uri="{BB962C8B-B14F-4D97-AF65-F5344CB8AC3E}">
        <p14:creationId xmlns:p14="http://schemas.microsoft.com/office/powerpoint/2010/main" val="234950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8408" y="2556926"/>
            <a:ext cx="5962402" cy="1744148"/>
          </a:xfrm>
        </p:spPr>
        <p:txBody>
          <a:bodyPr/>
          <a:lstStyle/>
          <a:p>
            <a:r>
              <a:rPr lang="ru-RU" b="1" dirty="0"/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3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39" y="888189"/>
            <a:ext cx="11167322" cy="50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2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465682" y="1595120"/>
            <a:ext cx="9260635" cy="4379902"/>
            <a:chOff x="1464250" y="1595120"/>
            <a:chExt cx="9260635" cy="437990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250" y="1595120"/>
              <a:ext cx="2750820" cy="3667760"/>
            </a:xfrm>
            <a:prstGeom prst="rect">
              <a:avLst/>
            </a:prstGeom>
            <a:ln w="57150">
              <a:solidFill>
                <a:srgbClr val="CB9813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964260" y="5451802"/>
              <a:ext cx="1750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 dirty="0" smtClean="0">
                  <a:solidFill>
                    <a:srgbClr val="CB98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МИХАИЛ</a:t>
              </a:r>
              <a:endParaRPr lang="ru-RU" sz="2800" b="1" dirty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sun1-94.userapi.com/impg/qzB_C_oOM_dmy6vueG-VFIy5ZqtiL_S9fa0KCw/gngLYajZuw0.jpg?size=1620x2160&amp;quality=95&amp;sign=455c077d3cd4775c0d55de9c3904cd5c&amp;type=alb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590" y="1595120"/>
              <a:ext cx="2750820" cy="3667760"/>
            </a:xfrm>
            <a:prstGeom prst="rect">
              <a:avLst/>
            </a:prstGeom>
            <a:noFill/>
            <a:ln w="57150">
              <a:solidFill>
                <a:srgbClr val="CB981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220600" y="5447536"/>
              <a:ext cx="1477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 dirty="0" smtClean="0">
                  <a:solidFill>
                    <a:srgbClr val="CB98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АЛИНА</a:t>
              </a:r>
              <a:endParaRPr lang="ru-RU" sz="2800" b="1" dirty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6930" y="1595120"/>
              <a:ext cx="2747955" cy="3667760"/>
            </a:xfrm>
            <a:prstGeom prst="rect">
              <a:avLst/>
            </a:prstGeom>
            <a:ln w="57150">
              <a:solidFill>
                <a:srgbClr val="CB9813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162312" y="5447536"/>
              <a:ext cx="2377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 dirty="0" smtClean="0">
                  <a:solidFill>
                    <a:srgbClr val="CB981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МАРГАРИТА</a:t>
              </a:r>
              <a:endParaRPr lang="ru-RU" sz="2800" b="1" dirty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642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БУДЕТ ПОЛЕЗНО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799" y="2121408"/>
            <a:ext cx="103249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СТУДЕНТАМ РТУ МИРЭА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ПРЕПОДАВАТЕЛЯМ РТУ 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МИРЭА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ОСТАЛЬНЫМ СОТРУДНИКАМ РТУ МИРЭА</a:t>
            </a:r>
          </a:p>
        </p:txBody>
      </p:sp>
    </p:spTree>
    <p:extLst>
      <p:ext uri="{BB962C8B-B14F-4D97-AF65-F5344CB8AC3E}">
        <p14:creationId xmlns:p14="http://schemas.microsoft.com/office/powerpoint/2010/main" val="202554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799" y="2121408"/>
            <a:ext cx="10276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СУЩЕСТВУЮТ ПРИЛОЖЕНИЯ ДЛЯ ОСУЩЕСТВЛЕНИЯ ЗАКАЗА В РЕСТОРАНЕ, НО ПОХОЖЕГО ПРИЛОЖЕНИЯ, КОТОРОЕ ХРАНИТ ВСЕ БЛЮДА СТОЛОВОЙ РТУ МИРЭА, НЕ СУЩЕСТВУЕТ.</a:t>
            </a:r>
          </a:p>
        </p:txBody>
      </p:sp>
    </p:spTree>
    <p:extLst>
      <p:ext uri="{BB962C8B-B14F-4D97-AF65-F5344CB8AC3E}">
        <p14:creationId xmlns:p14="http://schemas.microsoft.com/office/powerpoint/2010/main" val="182032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8408" y="2492050"/>
            <a:ext cx="5962402" cy="1873900"/>
          </a:xfrm>
        </p:spPr>
        <p:txBody>
          <a:bodyPr/>
          <a:lstStyle/>
          <a:p>
            <a:r>
              <a:rPr lang="ru-RU" b="1" dirty="0" smtClean="0"/>
              <a:t>КАРТОЧКА </a:t>
            </a:r>
            <a:r>
              <a:rPr lang="en-US" b="1" dirty="0" smtClean="0"/>
              <a:t>USER STORY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4076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450680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/>
                <a:gridCol w="1791694"/>
                <a:gridCol w="6336306"/>
              </a:tblGrid>
              <a:tr h="1062916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Заголовок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91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Контактная информация о статье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AB9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62916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Заказчик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Как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Столовая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</a:tr>
              <a:tr h="1834625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Примечание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 хочу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Предоставить информацию о блюдах, которые продаются в столовой РТУ МИРЭА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4625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Цель 1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Чтобы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Дать возможность немедленного доступа к базе данных всех блюд столовой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</a:tr>
              <a:tr h="1062916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Цель 2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AB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Чтобы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Иметь возможность выбрать</a:t>
                      </a:r>
                      <a:r>
                        <a:rPr lang="ru-RU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блюда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7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376858"/>
              </p:ext>
            </p:extLst>
          </p:nvPr>
        </p:nvGraphicFramePr>
        <p:xfrm>
          <a:off x="0" y="-1"/>
          <a:ext cx="12192000" cy="6858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/>
                <a:gridCol w="1791694"/>
                <a:gridCol w="6336306"/>
              </a:tblGrid>
              <a:tr h="1257873">
                <a:tc>
                  <a:txBody>
                    <a:bodyPr/>
                    <a:lstStyle/>
                    <a:p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Заголовок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AB91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Контактная информация о статье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AB9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57873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Пользователь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Как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Сотрудник, студент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</a:tr>
              <a:tr h="2171127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Примечание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 хочу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Получить информацию о блюдах, которые продаются в столовой РТУ МИРЭА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3E7"/>
                    </a:solidFill>
                  </a:tcPr>
                </a:tc>
              </a:tr>
              <a:tr h="2171127">
                <a:tc>
                  <a:txBody>
                    <a:bodyPr/>
                    <a:lstStyle/>
                    <a:p>
                      <a:r>
                        <a:rPr lang="ru-RU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Цель 1</a:t>
                      </a:r>
                      <a:endParaRPr lang="ru-RU" sz="2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AB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Чтобы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3E7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Получить немедленный доступ к базе данных всех блюд столовой</a:t>
                      </a:r>
                      <a:endParaRPr lang="ru-RU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EF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3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44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1" t="20839" r="16826" b="21910"/>
          <a:stretch/>
        </p:blipFill>
        <p:spPr>
          <a:xfrm>
            <a:off x="8389425" y="2941465"/>
            <a:ext cx="3018790" cy="13641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35394" r="15421" b="38723"/>
          <a:stretch/>
        </p:blipFill>
        <p:spPr>
          <a:xfrm>
            <a:off x="7820845" y="1256515"/>
            <a:ext cx="4155950" cy="15802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2" r="9792"/>
          <a:stretch/>
        </p:blipFill>
        <p:spPr>
          <a:xfrm>
            <a:off x="8846784" y="4410336"/>
            <a:ext cx="2104072" cy="2359326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6F3FE"/>
              </a:clrFrom>
              <a:clrTo>
                <a:srgbClr val="E6F3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36000" r="7301" b="30800"/>
          <a:stretch/>
        </p:blipFill>
        <p:spPr>
          <a:xfrm>
            <a:off x="926749" y="4865718"/>
            <a:ext cx="5131053" cy="1448563"/>
          </a:xfrm>
          <a:prstGeom prst="rect">
            <a:avLst/>
          </a:prstGeom>
        </p:spPr>
      </p:pic>
      <p:sp>
        <p:nvSpPr>
          <p:cNvPr id="51" name="Заголовок 1"/>
          <p:cNvSpPr txBox="1">
            <a:spLocks/>
          </p:cNvSpPr>
          <p:nvPr/>
        </p:nvSpPr>
        <p:spPr>
          <a:xfrm>
            <a:off x="3114799" y="189368"/>
            <a:ext cx="5962402" cy="7070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АРХИТЕКТУРА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4321" y="3349228"/>
            <a:ext cx="1995911" cy="1496933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39" y="1256515"/>
            <a:ext cx="6615476" cy="18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CB98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</a:t>
            </a:r>
            <a:endParaRPr lang="ru-RU" b="1" dirty="0">
              <a:solidFill>
                <a:srgbClr val="CB98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644906" y="1252728"/>
            <a:ext cx="8902188" cy="4844177"/>
            <a:chOff x="1294252" y="1252728"/>
            <a:chExt cx="8902188" cy="4844177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2"/>
            <a:srcRect t="3476" b="5406"/>
            <a:stretch/>
          </p:blipFill>
          <p:spPr>
            <a:xfrm>
              <a:off x="1294252" y="1252728"/>
              <a:ext cx="2446522" cy="4828032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t="3661" b="5503"/>
            <a:stretch/>
          </p:blipFill>
          <p:spPr>
            <a:xfrm>
              <a:off x="4522085" y="1252728"/>
              <a:ext cx="2446522" cy="4813211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/>
            <a:srcRect t="3244" b="5335"/>
            <a:stretch/>
          </p:blipFill>
          <p:spPr>
            <a:xfrm>
              <a:off x="7749918" y="1252729"/>
              <a:ext cx="2446522" cy="4844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3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B810"/>
      </a:accent1>
      <a:accent2>
        <a:srgbClr val="6C7074"/>
      </a:accent2>
      <a:accent3>
        <a:srgbClr val="BBA894"/>
      </a:accent3>
      <a:accent4>
        <a:srgbClr val="FFC000"/>
      </a:accent4>
      <a:accent5>
        <a:srgbClr val="8B6539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146</Words>
  <Application>Microsoft Office PowerPoint</Application>
  <PresentationFormat>Широкоэкранный</PresentationFormat>
  <Paragraphs>44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Презентация PowerPoint</vt:lpstr>
      <vt:lpstr>КОМАНДА РАЗРАБОТЧИКОВ</vt:lpstr>
      <vt:lpstr>ПРИЛОЖЕНИЕ БУДЕТ ПОЛЕЗНО</vt:lpstr>
      <vt:lpstr>СРАВНЕНИЕ</vt:lpstr>
      <vt:lpstr>КАРТОЧКА USER STORY</vt:lpstr>
      <vt:lpstr>Презентация PowerPoint</vt:lpstr>
      <vt:lpstr>Презентация PowerPoint</vt:lpstr>
      <vt:lpstr>Презентация PowerPoint</vt:lpstr>
      <vt:lpstr>ПРИЛОЖЕНИЕ</vt:lpstr>
      <vt:lpstr>КАК МОЖНО УЛУЧШИТЬ</vt:lpstr>
      <vt:lpstr>СПАСИБО ЗА ВНИМАНИЕ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Учетная запись Майкрософт</cp:lastModifiedBy>
  <cp:revision>11</cp:revision>
  <dcterms:created xsi:type="dcterms:W3CDTF">2023-02-11T11:38:42Z</dcterms:created>
  <dcterms:modified xsi:type="dcterms:W3CDTF">2023-06-06T09:19:07Z</dcterms:modified>
</cp:coreProperties>
</file>